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  <Override PartName="/drs/shapexml.xml" ContentType="application/vnd.ms-office.DrsShape+xml"/>
</Types>
</file>

<file path=_rels/.rels><?xml version="1.0" encoding="UTF-8" standalone="yes"?>
<Relationships xmlns="http://schemas.openxmlformats.org/package/2006/relationships"><Relationship Id="rId2" Type="http://schemas.microsoft.com/office/2006/relationships/shapeXml" Target="drs/shapexml.xml"/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qXh+F5+po3GkF8d+U2vVym==" textCheckSum="" fHybridRaster="0" shapeId="4" ver="1">
  <a:preciseEffectOffsets>
    <a:l n="14" d="4209807"/>
    <a:t n="15" d="1015663"/>
    <a:r n="98682" d="4209807"/>
    <a:b n="-1236" d="1015663"/>
  </a:preciseEffectOffsets>
</a:downRevStg>
</file>

<file path=drs/shapexml.xml><?xml version="1.0" encoding="utf-8"?>
<p:sp xmlns:p="http://schemas.openxmlformats.org/presentationml/2006/main" xmlns:a="http://schemas.openxmlformats.org/drawingml/2006/main" xmlns:r="http://schemas.openxmlformats.org/officeDocument/2006/relationships">
  <p:nvSpPr>
    <p:cNvPr id="4" name="矩形 3"/>
    <p:cNvSpPr/>
    <p:nvPr/>
  </p:nvSpPr>
  <p:spPr>
    <a:xfrm>
      <a:off x="2643174" y="1357298"/>
      <a:ext cx="4209807" cy="1015663"/>
    </a:xfrm>
    <a:prstGeom prst="rect">
      <a:avLst/>
    </a:prstGeom>
    <a:noFill/>
  </p:spPr>
  <p:txBody>
    <a:bodyPr wrap="none">
      <a:spAutoFit/>
      <a:scene3d>
        <a:camera prst="orthographicFront"/>
        <a:lightRig rig="soft" dir="tl">
          <a:rot lat="0" lon="0" rev="0"/>
        </a:lightRig>
      </a:scene3d>
      <a:sp3d contourW="25400" prstMaterial="matte">
        <a:bevelT w="25400" h="55880" prst="artDeco"/>
        <a:contourClr>
          <a:schemeClr val="accent2">
            <a:tint val="20000"/>
          </a:schemeClr>
        </a:contourClr>
      </a:sp3d>
    </a:bodyPr>
    <a:lstStyle/>
    <a:p>
      <a:pPr marL="0" marR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en-US" altLang="zh-CN" sz="6000" b="1" i="1" u="none" strike="noStrike" kern="1200" cap="none" spc="50" normalizeH="0" baseline="0" noProof="0" dirty="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uLnTx/>
          <a:uFillTx/>
          <a:latin typeface="Arial" panose="020B0604020202020204" pitchFamily="34" charset="0"/>
          <a:ea typeface="宋体" panose="02010600030101010101" pitchFamily="2" charset="-122"/>
          <a:cs typeface="+mn-cs"/>
        </a:rPr>
        <a:t>THANKS</a:t>
      </a:r>
      <a:r>
        <a:rPr kumimoji="0" lang="zh-CN" altLang="en-US" sz="6000" b="1" i="1" u="none" strike="noStrike" kern="1200" cap="none" spc="50" normalizeH="0" baseline="0" noProof="0" dirty="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uLnTx/>
          <a:uFillTx/>
          <a:latin typeface="Arial" panose="020B0604020202020204" pitchFamily="34" charset="0"/>
          <a:ea typeface="宋体" panose="02010600030101010101" pitchFamily="2" charset="-122"/>
          <a:cs typeface="+mn-cs"/>
        </a:rPr>
        <a:t>！</a:t>
      </a:r>
      <a:endParaRPr kumimoji="0" lang="zh-CN" altLang="en-US" sz="6000" b="1" i="1" u="none" strike="noStrike" kern="1200" cap="none" spc="50" normalizeH="0" baseline="0" noProof="0" dirty="0">
        <a:ln w="11430"/>
        <a:gradFill>
          <a:gsLst>
            <a:gs pos="25000">
              <a:schemeClr val="accent2">
                <a:satMod val="155000"/>
              </a:schemeClr>
            </a:gs>
            <a:gs pos="100000">
              <a:schemeClr val="accent2">
                <a:shade val="45000"/>
                <a:satMod val="165000"/>
              </a:schemeClr>
            </a:gs>
          </a:gsLst>
          <a:lin ang="5400000"/>
        </a:gradFill>
        <a:effectLst>
          <a:outerShdw blurRad="76200" dist="50800" dir="5400000" algn="tl" rotWithShape="0">
            <a:srgbClr val="000000">
              <a:alpha val="65000"/>
            </a:srgbClr>
          </a:outerShdw>
        </a:effectLst>
        <a:uLnTx/>
        <a:uFillTx/>
        <a:latin typeface="Arial" panose="020B0604020202020204" pitchFamily="34" charset="0"/>
        <a:ea typeface="宋体" panose="02010600030101010101" pitchFamily="2" charset="-122"/>
        <a:cs typeface="+mn-cs"/>
      </a:endParaRPr>
    </a:p>
  </p:txBody>
</p:sp>
</file>